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03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A7A0-90F1-4125-9867-6B97EC57AC20}" type="datetimeFigureOut">
              <a:rPr lang="es-CO" smtClean="0"/>
              <a:t>19/02/2015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74C8-0C6B-400E-9452-7D8D54B80D36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A7A0-90F1-4125-9867-6B97EC57AC20}" type="datetimeFigureOut">
              <a:rPr lang="es-CO" smtClean="0"/>
              <a:t>19/02/2015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74C8-0C6B-400E-9452-7D8D54B80D36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A7A0-90F1-4125-9867-6B97EC57AC20}" type="datetimeFigureOut">
              <a:rPr lang="es-CO" smtClean="0"/>
              <a:t>19/02/2015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74C8-0C6B-400E-9452-7D8D54B80D36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A7A0-90F1-4125-9867-6B97EC57AC20}" type="datetimeFigureOut">
              <a:rPr lang="es-CO" smtClean="0"/>
              <a:t>19/02/2015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74C8-0C6B-400E-9452-7D8D54B80D36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A7A0-90F1-4125-9867-6B97EC57AC20}" type="datetimeFigureOut">
              <a:rPr lang="es-CO" smtClean="0"/>
              <a:t>19/02/2015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74C8-0C6B-400E-9452-7D8D54B80D36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A7A0-90F1-4125-9867-6B97EC57AC20}" type="datetimeFigureOut">
              <a:rPr lang="es-CO" smtClean="0"/>
              <a:t>19/02/2015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74C8-0C6B-400E-9452-7D8D54B80D36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A7A0-90F1-4125-9867-6B97EC57AC20}" type="datetimeFigureOut">
              <a:rPr lang="es-CO" smtClean="0"/>
              <a:t>19/02/2015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74C8-0C6B-400E-9452-7D8D54B80D36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A7A0-90F1-4125-9867-6B97EC57AC20}" type="datetimeFigureOut">
              <a:rPr lang="es-CO" smtClean="0"/>
              <a:t>19/02/2015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74C8-0C6B-400E-9452-7D8D54B80D36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A7A0-90F1-4125-9867-6B97EC57AC20}" type="datetimeFigureOut">
              <a:rPr lang="es-CO" smtClean="0"/>
              <a:t>19/02/2015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74C8-0C6B-400E-9452-7D8D54B80D36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A7A0-90F1-4125-9867-6B97EC57AC20}" type="datetimeFigureOut">
              <a:rPr lang="es-CO" smtClean="0"/>
              <a:t>19/02/2015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74C8-0C6B-400E-9452-7D8D54B80D36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A7A0-90F1-4125-9867-6B97EC57AC20}" type="datetimeFigureOut">
              <a:rPr lang="es-CO" smtClean="0"/>
              <a:t>19/02/2015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74C8-0C6B-400E-9452-7D8D54B80D36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AA7A0-90F1-4125-9867-6B97EC57AC20}" type="datetimeFigureOut">
              <a:rPr lang="es-CO" smtClean="0"/>
              <a:t>19/02/2015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B74C8-0C6B-400E-9452-7D8D54B80D36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547664" y="620688"/>
          <a:ext cx="5904656" cy="1409700"/>
        </p:xfrm>
        <a:graphic>
          <a:graphicData uri="http://schemas.openxmlformats.org/drawingml/2006/table">
            <a:tbl>
              <a:tblPr/>
              <a:tblGrid>
                <a:gridCol w="3047564"/>
                <a:gridCol w="2857092"/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disco duro   88.276,80MB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1828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espacio utilizado   10,7GB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1828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archivo de texto  1.048.231 KB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1828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otros archivos3.045.760.996 Bytes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683568" y="2348880"/>
          <a:ext cx="7200799" cy="1767840"/>
        </p:xfrm>
        <a:graphic>
          <a:graphicData uri="http://schemas.openxmlformats.org/drawingml/2006/table">
            <a:tbl>
              <a:tblPr/>
              <a:tblGrid>
                <a:gridCol w="3632730"/>
                <a:gridCol w="1745827"/>
                <a:gridCol w="1822242"/>
              </a:tblGrid>
              <a:tr h="1828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B050"/>
                          </a:solidFill>
                          <a:latin typeface="Calibri"/>
                        </a:rPr>
                        <a:t>88.276,80MB/1024MB (1GB)=8620,78125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86,21GB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28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 1.048.231 KB/1024KB (1MB)=1023,66 MB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1023,66 MB/1024MG(1GB)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1GB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3.045.760.996 Bytes/1024B(1KB)= 2974375,72KB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2974375,75KB/1024KB(1MB)=2904,66MB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2904,66MB/1024MB (1GB)=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2,84GB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1828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ESPACIO LIBRE=86,21GB-10,7GB-1GB-2,84GB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71,67GB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395537" y="4581128"/>
          <a:ext cx="8496938" cy="991911"/>
        </p:xfrm>
        <a:graphic>
          <a:graphicData uri="http://schemas.openxmlformats.org/drawingml/2006/table">
            <a:tbl>
              <a:tblPr/>
              <a:tblGrid>
                <a:gridCol w="1025273"/>
                <a:gridCol w="961194"/>
                <a:gridCol w="948376"/>
                <a:gridCol w="794585"/>
                <a:gridCol w="794585"/>
                <a:gridCol w="794585"/>
                <a:gridCol w="794585"/>
                <a:gridCol w="794585"/>
                <a:gridCol w="794585"/>
                <a:gridCol w="794585"/>
              </a:tblGrid>
              <a:tr h="13240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71,67GB</a:t>
                      </a:r>
                    </a:p>
                  </a:txBody>
                  <a:tcPr marL="5517" marR="5517" marT="5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?   MB</a:t>
                      </a:r>
                    </a:p>
                  </a:txBody>
                  <a:tcPr marL="5517" marR="5517" marT="5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17" marR="5517" marT="5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71,67GB</a:t>
                      </a:r>
                    </a:p>
                  </a:txBody>
                  <a:tcPr marL="5517" marR="5517" marT="5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? KB</a:t>
                      </a:r>
                    </a:p>
                  </a:txBody>
                  <a:tcPr marL="5517" marR="5517" marT="5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17" marR="5517" marT="5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17" marR="5517" marT="5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71,67GB</a:t>
                      </a:r>
                    </a:p>
                  </a:txBody>
                  <a:tcPr marL="5517" marR="5517" marT="5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? TB</a:t>
                      </a:r>
                    </a:p>
                  </a:txBody>
                  <a:tcPr marL="5517" marR="5517" marT="5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17" marR="5517" marT="5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40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&gt;</a:t>
                      </a:r>
                    </a:p>
                  </a:txBody>
                  <a:tcPr marL="5517" marR="5517" marT="5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&lt;</a:t>
                      </a:r>
                    </a:p>
                  </a:txBody>
                  <a:tcPr marL="5517" marR="5517" marT="5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&gt;</a:t>
                      </a:r>
                    </a:p>
                  </a:txBody>
                  <a:tcPr marL="5517" marR="5517" marT="5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&lt;</a:t>
                      </a:r>
                    </a:p>
                  </a:txBody>
                  <a:tcPr marL="5517" marR="5517" marT="5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17" marR="5517" marT="5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&lt;</a:t>
                      </a:r>
                    </a:p>
                  </a:txBody>
                  <a:tcPr marL="5517" marR="5517" marT="5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&gt;</a:t>
                      </a:r>
                    </a:p>
                  </a:txBody>
                  <a:tcPr marL="5517" marR="5517" marT="5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17" marR="5517" marT="5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5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X=71,67GB*1024MB=</a:t>
                      </a:r>
                      <a:r>
                        <a:rPr lang="es-CO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73390,08MB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17" marR="5517" marT="5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X=71,67GB*1048576KB=</a:t>
                      </a:r>
                      <a:r>
                        <a:rPr lang="es-CO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75151441,92KB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17" marR="5517" marT="5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X=71,67GB*1024TB=</a:t>
                      </a:r>
                      <a:r>
                        <a:rPr lang="es-CO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0,069990234375TB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17" marR="5517" marT="5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331640" y="692696"/>
          <a:ext cx="6192688" cy="2819400"/>
        </p:xfrm>
        <a:graphic>
          <a:graphicData uri="http://schemas.openxmlformats.org/drawingml/2006/table">
            <a:tbl>
              <a:tblPr/>
              <a:tblGrid>
                <a:gridCol w="2502096"/>
                <a:gridCol w="3690592"/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4GB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? MB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&gt;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&lt;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X=4GB*1024MB= 4096MB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1828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4096MB/2,5MB=</a:t>
                      </a:r>
                      <a:r>
                        <a:rPr lang="de-DE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1638,4 FOTOS EN 2,5 MB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4GB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? KB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&gt;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&lt;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X= 4GB*1048576=4194304 KB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1828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4194304KB/850KB=</a:t>
                      </a:r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4934,5 FOTOS EN 850KB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187624" y="4509120"/>
          <a:ext cx="6696744" cy="1249680"/>
        </p:xfrm>
        <a:graphic>
          <a:graphicData uri="http://schemas.openxmlformats.org/drawingml/2006/table">
            <a:tbl>
              <a:tblPr/>
              <a:tblGrid>
                <a:gridCol w="2705755"/>
                <a:gridCol w="3990989"/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2000MB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?KB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&gt;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&lt;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X= 2000MB*1024KB=2048000KB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835696" y="692696"/>
          <a:ext cx="5184576" cy="1199768"/>
        </p:xfrm>
        <a:graphic>
          <a:graphicData uri="http://schemas.openxmlformats.org/drawingml/2006/table">
            <a:tbl>
              <a:tblPr/>
              <a:tblGrid>
                <a:gridCol w="2094778"/>
                <a:gridCol w="3089798"/>
              </a:tblGrid>
              <a:tr h="299942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94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20000000MB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? TB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94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&lt;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&gt;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94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X=20000000/1048576=</a:t>
                      </a:r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19,07 TB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475656" y="2636912"/>
          <a:ext cx="6624736" cy="1249680"/>
        </p:xfrm>
        <a:graphic>
          <a:graphicData uri="http://schemas.openxmlformats.org/drawingml/2006/table">
            <a:tbl>
              <a:tblPr/>
              <a:tblGrid>
                <a:gridCol w="2676661"/>
                <a:gridCol w="3948075"/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DVD TIENE CAPACIDAD 4,7 GB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30000GB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4,7GB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X=30000GB/4,7GB=6383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467544" y="4221088"/>
          <a:ext cx="8496946" cy="1244340"/>
        </p:xfrm>
        <a:graphic>
          <a:graphicData uri="http://schemas.openxmlformats.org/drawingml/2006/table">
            <a:tbl>
              <a:tblPr/>
              <a:tblGrid>
                <a:gridCol w="1167965"/>
                <a:gridCol w="1722748"/>
                <a:gridCol w="1080368"/>
                <a:gridCol w="905173"/>
                <a:gridCol w="905173"/>
                <a:gridCol w="905173"/>
                <a:gridCol w="905173"/>
                <a:gridCol w="905173"/>
              </a:tblGrid>
              <a:tr h="150829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82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50012TB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?TB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50012TB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?MB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50012TB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?GB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82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&gt;&lt;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&gt;&lt;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&gt;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&lt;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&gt;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&lt;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80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X=50012TB*1TB=50012TB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X=50012TB*1048576MB=52441382912 </a:t>
                      </a:r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MB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X=50012TB*1024GB=51212288GB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971600" y="332656"/>
          <a:ext cx="7128793" cy="1127760"/>
        </p:xfrm>
        <a:graphic>
          <a:graphicData uri="http://schemas.openxmlformats.org/drawingml/2006/table">
            <a:tbl>
              <a:tblPr/>
              <a:tblGrid>
                <a:gridCol w="1707495"/>
                <a:gridCol w="2518556"/>
                <a:gridCol w="1579433"/>
                <a:gridCol w="1323309"/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8GB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?TB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8GB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?MB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&lt;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&gt;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&gt;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&lt;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X=8GB/1024GB=0,0078125TB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X=8GB*1024MB= 8192MB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971600" y="1844824"/>
          <a:ext cx="7200800" cy="1127760"/>
        </p:xfrm>
        <a:graphic>
          <a:graphicData uri="http://schemas.openxmlformats.org/drawingml/2006/table">
            <a:tbl>
              <a:tblPr/>
              <a:tblGrid>
                <a:gridCol w="2909414"/>
                <a:gridCol w="4291386"/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9.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20000B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?BIT´S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&gt;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&lt;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X=20000B*8BIT´S=160000BIT´S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467544" y="3284984"/>
          <a:ext cx="8280920" cy="3383280"/>
        </p:xfrm>
        <a:graphic>
          <a:graphicData uri="http://schemas.openxmlformats.org/drawingml/2006/table">
            <a:tbl>
              <a:tblPr/>
              <a:tblGrid>
                <a:gridCol w="3345826"/>
                <a:gridCol w="4935094"/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220000000B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?KB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&lt;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&gt;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X=220000000B/1024KB=214843,75KB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214843,75KB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?MB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&lt;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&gt;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X=214843,75KB/1024MB= 209,81MB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209,81MB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?GB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&lt;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&gt;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X=209,81MB/1024GB=</a:t>
                      </a:r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0,20GB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193</Words>
  <Application>Microsoft Office PowerPoint</Application>
  <PresentationFormat>Presentación en pantalla (4:3)</PresentationFormat>
  <Paragraphs>148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9</cp:revision>
  <dcterms:created xsi:type="dcterms:W3CDTF">2015-02-20T02:28:26Z</dcterms:created>
  <dcterms:modified xsi:type="dcterms:W3CDTF">2015-02-20T03:42:17Z</dcterms:modified>
</cp:coreProperties>
</file>